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sldIdLst>
    <p:sldId id="288" r:id="rId5"/>
    <p:sldId id="278" r:id="rId6"/>
    <p:sldId id="279" r:id="rId7"/>
    <p:sldId id="287" r:id="rId8"/>
    <p:sldId id="280" r:id="rId9"/>
    <p:sldId id="282" r:id="rId10"/>
    <p:sldId id="283" r:id="rId11"/>
    <p:sldId id="292" r:id="rId12"/>
    <p:sldId id="256" r:id="rId13"/>
    <p:sldId id="259" r:id="rId14"/>
    <p:sldId id="260" r:id="rId15"/>
    <p:sldId id="289" r:id="rId16"/>
    <p:sldId id="293" r:id="rId17"/>
    <p:sldId id="290" r:id="rId18"/>
    <p:sldId id="257" r:id="rId19"/>
    <p:sldId id="291" r:id="rId20"/>
    <p:sldId id="258" r:id="rId21"/>
    <p:sldId id="261" r:id="rId22"/>
    <p:sldId id="262" r:id="rId23"/>
    <p:sldId id="263" r:id="rId24"/>
    <p:sldId id="264" r:id="rId25"/>
    <p:sldId id="265" r:id="rId26"/>
    <p:sldId id="294" r:id="rId27"/>
    <p:sldId id="295" r:id="rId28"/>
    <p:sldId id="281" r:id="rId29"/>
    <p:sldId id="29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05" autoAdjust="0"/>
    <p:restoredTop sz="95907"/>
  </p:normalViewPr>
  <p:slideViewPr>
    <p:cSldViewPr snapToGrid="0">
      <p:cViewPr varScale="1">
        <p:scale>
          <a:sx n="137" d="100"/>
          <a:sy n="137" d="100"/>
        </p:scale>
        <p:origin x="2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eem Semper" userId="cc425854-bfb3-47ac-926f-09ad9d4095cc" providerId="ADAL" clId="{905C3DE3-1443-3043-8B47-6AFE05A850A1}"/>
    <pc:docChg chg="custSel addSld modSld">
      <pc:chgData name="Akeem Semper" userId="cc425854-bfb3-47ac-926f-09ad9d4095cc" providerId="ADAL" clId="{905C3DE3-1443-3043-8B47-6AFE05A850A1}" dt="2021-08-16T16:02:53.580" v="16" actId="5793"/>
      <pc:docMkLst>
        <pc:docMk/>
      </pc:docMkLst>
      <pc:sldChg chg="modSp new mod">
        <pc:chgData name="Akeem Semper" userId="cc425854-bfb3-47ac-926f-09ad9d4095cc" providerId="ADAL" clId="{905C3DE3-1443-3043-8B47-6AFE05A850A1}" dt="2021-08-16T16:02:53.580" v="16" actId="5793"/>
        <pc:sldMkLst>
          <pc:docMk/>
          <pc:sldMk cId="1083871052" sldId="269"/>
        </pc:sldMkLst>
        <pc:spChg chg="mod">
          <ac:chgData name="Akeem Semper" userId="cc425854-bfb3-47ac-926f-09ad9d4095cc" providerId="ADAL" clId="{905C3DE3-1443-3043-8B47-6AFE05A850A1}" dt="2021-08-16T16:02:53.580" v="16" actId="5793"/>
          <ac:spMkLst>
            <pc:docMk/>
            <pc:sldMk cId="1083871052" sldId="269"/>
            <ac:spMk id="2" creationId="{0D1B14DB-438A-A54F-B9F2-7D7E9AAB8275}"/>
          </ac:spMkLst>
        </pc:spChg>
      </pc:sldChg>
    </pc:docChg>
  </pc:docChgLst>
  <pc:docChgLst>
    <pc:chgData name="Akeem Semper" userId="cc425854-bfb3-47ac-926f-09ad9d4095cc" providerId="ADAL" clId="{E533D1E8-3104-C348-9C8A-BF27E76B350A}"/>
    <pc:docChg chg="custSel addSld modSld">
      <pc:chgData name="Akeem Semper" userId="cc425854-bfb3-47ac-926f-09ad9d4095cc" providerId="ADAL" clId="{E533D1E8-3104-C348-9C8A-BF27E76B350A}" dt="2021-09-08T15:52:44.515" v="731" actId="20577"/>
      <pc:docMkLst>
        <pc:docMk/>
      </pc:docMkLst>
      <pc:sldChg chg="modSp new mod">
        <pc:chgData name="Akeem Semper" userId="cc425854-bfb3-47ac-926f-09ad9d4095cc" providerId="ADAL" clId="{E533D1E8-3104-C348-9C8A-BF27E76B350A}" dt="2021-09-08T15:44:45.068" v="373" actId="20577"/>
        <pc:sldMkLst>
          <pc:docMk/>
          <pc:sldMk cId="2415633895" sldId="270"/>
        </pc:sldMkLst>
        <pc:spChg chg="mod">
          <ac:chgData name="Akeem Semper" userId="cc425854-bfb3-47ac-926f-09ad9d4095cc" providerId="ADAL" clId="{E533D1E8-3104-C348-9C8A-BF27E76B350A}" dt="2021-09-08T15:42:07.464" v="6" actId="20577"/>
          <ac:spMkLst>
            <pc:docMk/>
            <pc:sldMk cId="2415633895" sldId="270"/>
            <ac:spMk id="2" creationId="{605E1467-1787-0148-8F2B-6439813A8600}"/>
          </ac:spMkLst>
        </pc:spChg>
        <pc:spChg chg="mod">
          <ac:chgData name="Akeem Semper" userId="cc425854-bfb3-47ac-926f-09ad9d4095cc" providerId="ADAL" clId="{E533D1E8-3104-C348-9C8A-BF27E76B350A}" dt="2021-09-08T15:44:45.068" v="373" actId="20577"/>
          <ac:spMkLst>
            <pc:docMk/>
            <pc:sldMk cId="2415633895" sldId="270"/>
            <ac:spMk id="3" creationId="{B38C6701-9CAB-4344-A472-F4C6EF81459B}"/>
          </ac:spMkLst>
        </pc:spChg>
      </pc:sldChg>
      <pc:sldChg chg="modSp new mod">
        <pc:chgData name="Akeem Semper" userId="cc425854-bfb3-47ac-926f-09ad9d4095cc" providerId="ADAL" clId="{E533D1E8-3104-C348-9C8A-BF27E76B350A}" dt="2021-09-08T15:45:43.894" v="393" actId="20577"/>
        <pc:sldMkLst>
          <pc:docMk/>
          <pc:sldMk cId="1970343222" sldId="271"/>
        </pc:sldMkLst>
        <pc:spChg chg="mod">
          <ac:chgData name="Akeem Semper" userId="cc425854-bfb3-47ac-926f-09ad9d4095cc" providerId="ADAL" clId="{E533D1E8-3104-C348-9C8A-BF27E76B350A}" dt="2021-09-08T15:44:54.875" v="389" actId="20577"/>
          <ac:spMkLst>
            <pc:docMk/>
            <pc:sldMk cId="1970343222" sldId="271"/>
            <ac:spMk id="2" creationId="{CFB97F38-3F1F-4045-9D92-6E326CC825EF}"/>
          </ac:spMkLst>
        </pc:spChg>
        <pc:spChg chg="mod">
          <ac:chgData name="Akeem Semper" userId="cc425854-bfb3-47ac-926f-09ad9d4095cc" providerId="ADAL" clId="{E533D1E8-3104-C348-9C8A-BF27E76B350A}" dt="2021-09-08T15:45:43.894" v="393" actId="20577"/>
          <ac:spMkLst>
            <pc:docMk/>
            <pc:sldMk cId="1970343222" sldId="271"/>
            <ac:spMk id="3" creationId="{6774D1A3-ECD6-8349-8F9E-90C5B7FD2F8F}"/>
          </ac:spMkLst>
        </pc:spChg>
      </pc:sldChg>
      <pc:sldChg chg="addSp modSp new mod">
        <pc:chgData name="Akeem Semper" userId="cc425854-bfb3-47ac-926f-09ad9d4095cc" providerId="ADAL" clId="{E533D1E8-3104-C348-9C8A-BF27E76B350A}" dt="2021-09-08T15:46:17.597" v="398" actId="14100"/>
        <pc:sldMkLst>
          <pc:docMk/>
          <pc:sldMk cId="3075462599" sldId="272"/>
        </pc:sldMkLst>
        <pc:picChg chg="add mod">
          <ac:chgData name="Akeem Semper" userId="cc425854-bfb3-47ac-926f-09ad9d4095cc" providerId="ADAL" clId="{E533D1E8-3104-C348-9C8A-BF27E76B350A}" dt="2021-09-08T15:46:17.597" v="398" actId="14100"/>
          <ac:picMkLst>
            <pc:docMk/>
            <pc:sldMk cId="3075462599" sldId="272"/>
            <ac:picMk id="4" creationId="{456DC295-B574-C946-8573-358F38C62FEA}"/>
          </ac:picMkLst>
        </pc:picChg>
      </pc:sldChg>
      <pc:sldChg chg="addSp delSp modSp new">
        <pc:chgData name="Akeem Semper" userId="cc425854-bfb3-47ac-926f-09ad9d4095cc" providerId="ADAL" clId="{E533D1E8-3104-C348-9C8A-BF27E76B350A}" dt="2021-09-08T15:48:39.910" v="406" actId="14100"/>
        <pc:sldMkLst>
          <pc:docMk/>
          <pc:sldMk cId="2949034797" sldId="273"/>
        </pc:sldMkLst>
        <pc:picChg chg="add del mod">
          <ac:chgData name="Akeem Semper" userId="cc425854-bfb3-47ac-926f-09ad9d4095cc" providerId="ADAL" clId="{E533D1E8-3104-C348-9C8A-BF27E76B350A}" dt="2021-09-08T15:48:28.154" v="403" actId="478"/>
          <ac:picMkLst>
            <pc:docMk/>
            <pc:sldMk cId="2949034797" sldId="273"/>
            <ac:picMk id="1026" creationId="{E60C8220-9D8D-3D41-995A-4D832B5F5C37}"/>
          </ac:picMkLst>
        </pc:picChg>
        <pc:picChg chg="add mod">
          <ac:chgData name="Akeem Semper" userId="cc425854-bfb3-47ac-926f-09ad9d4095cc" providerId="ADAL" clId="{E533D1E8-3104-C348-9C8A-BF27E76B350A}" dt="2021-09-08T15:48:39.910" v="406" actId="14100"/>
          <ac:picMkLst>
            <pc:docMk/>
            <pc:sldMk cId="2949034797" sldId="273"/>
            <ac:picMk id="1028" creationId="{B763DD12-4546-E546-A6DE-B29D61351B05}"/>
          </ac:picMkLst>
        </pc:picChg>
      </pc:sldChg>
      <pc:sldChg chg="addSp modSp new mod setBg">
        <pc:chgData name="Akeem Semper" userId="cc425854-bfb3-47ac-926f-09ad9d4095cc" providerId="ADAL" clId="{E533D1E8-3104-C348-9C8A-BF27E76B350A}" dt="2021-09-08T15:49:39.712" v="428" actId="403"/>
        <pc:sldMkLst>
          <pc:docMk/>
          <pc:sldMk cId="2017262997" sldId="274"/>
        </pc:sldMkLst>
        <pc:spChg chg="mod">
          <ac:chgData name="Akeem Semper" userId="cc425854-bfb3-47ac-926f-09ad9d4095cc" providerId="ADAL" clId="{E533D1E8-3104-C348-9C8A-BF27E76B350A}" dt="2021-09-08T15:49:29.559" v="426" actId="20577"/>
          <ac:spMkLst>
            <pc:docMk/>
            <pc:sldMk cId="2017262997" sldId="274"/>
            <ac:spMk id="2" creationId="{9F39DE79-F6E8-4C40-987B-9111E5833973}"/>
          </ac:spMkLst>
        </pc:spChg>
        <pc:spChg chg="mod">
          <ac:chgData name="Akeem Semper" userId="cc425854-bfb3-47ac-926f-09ad9d4095cc" providerId="ADAL" clId="{E533D1E8-3104-C348-9C8A-BF27E76B350A}" dt="2021-09-08T15:49:39.712" v="428" actId="403"/>
          <ac:spMkLst>
            <pc:docMk/>
            <pc:sldMk cId="2017262997" sldId="274"/>
            <ac:spMk id="3" creationId="{8A2C5EA2-9F8C-1B47-BDA6-6789C0E1736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9" creationId="{35C3D674-3D59-4E93-80CA-0C0A9095E81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13" creationId="{EF2A81E1-BCBE-426B-8C09-33274E69409D}"/>
          </ac:spMkLst>
        </pc:spChg>
        <pc:picChg chg="add mod">
          <ac:chgData name="Akeem Semper" userId="cc425854-bfb3-47ac-926f-09ad9d4095cc" providerId="ADAL" clId="{E533D1E8-3104-C348-9C8A-BF27E76B350A}" dt="2021-09-08T15:49:35.825" v="427" actId="14100"/>
          <ac:picMkLst>
            <pc:docMk/>
            <pc:sldMk cId="2017262997" sldId="274"/>
            <ac:picMk id="4" creationId="{AD1A3A51-92E1-FB48-8502-D8B2AAA1BDD7}"/>
          </ac:picMkLst>
        </pc:picChg>
        <pc:picChg chg="add">
          <ac:chgData name="Akeem Semper" userId="cc425854-bfb3-47ac-926f-09ad9d4095cc" providerId="ADAL" clId="{E533D1E8-3104-C348-9C8A-BF27E76B350A}" dt="2021-09-08T15:49:09.937" v="409" actId="26606"/>
          <ac:picMkLst>
            <pc:docMk/>
            <pc:sldMk cId="2017262997" sldId="274"/>
            <ac:picMk id="15" creationId="{39D1DDD4-5BB3-45BA-B9B3-06B62299AD79}"/>
          </ac:picMkLst>
        </pc:pic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1" creationId="{C884B8F8-FDC9-498B-9960-5D7260AFCB03}"/>
          </ac:cxnSpMkLst>
        </pc:cxn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7" creationId="{A24DAE64-2302-42EA-8239-F2F0775CA5AD}"/>
          </ac:cxnSpMkLst>
        </pc:cxnChg>
      </pc:sldChg>
      <pc:sldChg chg="addSp modSp new mod">
        <pc:chgData name="Akeem Semper" userId="cc425854-bfb3-47ac-926f-09ad9d4095cc" providerId="ADAL" clId="{E533D1E8-3104-C348-9C8A-BF27E76B350A}" dt="2021-09-08T15:51:11.962" v="463" actId="1076"/>
        <pc:sldMkLst>
          <pc:docMk/>
          <pc:sldMk cId="1280559544" sldId="275"/>
        </pc:sldMkLst>
        <pc:spChg chg="mod">
          <ac:chgData name="Akeem Semper" userId="cc425854-bfb3-47ac-926f-09ad9d4095cc" providerId="ADAL" clId="{E533D1E8-3104-C348-9C8A-BF27E76B350A}" dt="2021-09-08T15:50:04.346" v="460" actId="5793"/>
          <ac:spMkLst>
            <pc:docMk/>
            <pc:sldMk cId="1280559544" sldId="275"/>
            <ac:spMk id="2" creationId="{138DAAF2-2EEB-894A-966F-FB0ADE066B10}"/>
          </ac:spMkLst>
        </pc:spChg>
        <pc:picChg chg="add mod">
          <ac:chgData name="Akeem Semper" userId="cc425854-bfb3-47ac-926f-09ad9d4095cc" providerId="ADAL" clId="{E533D1E8-3104-C348-9C8A-BF27E76B350A}" dt="2021-09-08T15:51:11.962" v="463" actId="1076"/>
          <ac:picMkLst>
            <pc:docMk/>
            <pc:sldMk cId="1280559544" sldId="275"/>
            <ac:picMk id="2050" creationId="{4C2DEB73-60BC-5249-8D22-F335A341B4FF}"/>
          </ac:picMkLst>
        </pc:picChg>
      </pc:sldChg>
      <pc:sldChg chg="modSp new mod">
        <pc:chgData name="Akeem Semper" userId="cc425854-bfb3-47ac-926f-09ad9d4095cc" providerId="ADAL" clId="{E533D1E8-3104-C348-9C8A-BF27E76B350A}" dt="2021-09-08T15:52:44.515" v="731" actId="20577"/>
        <pc:sldMkLst>
          <pc:docMk/>
          <pc:sldMk cId="3696996984" sldId="276"/>
        </pc:sldMkLst>
        <pc:spChg chg="mod">
          <ac:chgData name="Akeem Semper" userId="cc425854-bfb3-47ac-926f-09ad9d4095cc" providerId="ADAL" clId="{E533D1E8-3104-C348-9C8A-BF27E76B350A}" dt="2021-09-08T15:51:20.544" v="474" actId="20577"/>
          <ac:spMkLst>
            <pc:docMk/>
            <pc:sldMk cId="3696996984" sldId="276"/>
            <ac:spMk id="2" creationId="{2B0DD83B-0F16-9544-9FE0-F557FBD9EFF9}"/>
          </ac:spMkLst>
        </pc:spChg>
        <pc:spChg chg="mod">
          <ac:chgData name="Akeem Semper" userId="cc425854-bfb3-47ac-926f-09ad9d4095cc" providerId="ADAL" clId="{E533D1E8-3104-C348-9C8A-BF27E76B350A}" dt="2021-09-08T15:52:44.515" v="731" actId="20577"/>
          <ac:spMkLst>
            <pc:docMk/>
            <pc:sldMk cId="3696996984" sldId="276"/>
            <ac:spMk id="3" creationId="{54314B2C-0CA9-B34B-B179-9C963FB75BC4}"/>
          </ac:spMkLst>
        </pc:spChg>
      </pc:sldChg>
    </pc:docChg>
  </pc:docChgLst>
  <pc:docChgLst>
    <pc:chgData name="Akeem" userId="cc425854-bfb3-47ac-926f-09ad9d4095cc" providerId="ADAL" clId="{3FAFDD64-474E-429A-990C-B7D55ED237A1}"/>
    <pc:docChg chg="undo custSel mod addSld delSld modSld">
      <pc:chgData name="Akeem" userId="cc425854-bfb3-47ac-926f-09ad9d4095cc" providerId="ADAL" clId="{3FAFDD64-474E-429A-990C-B7D55ED237A1}" dt="2021-01-23T18:30:45.255" v="3910" actId="20577"/>
      <pc:docMkLst>
        <pc:docMk/>
      </pc:docMkLst>
      <pc:sldChg chg="modSp">
        <pc:chgData name="Akeem" userId="cc425854-bfb3-47ac-926f-09ad9d4095cc" providerId="ADAL" clId="{3FAFDD64-474E-429A-990C-B7D55ED237A1}" dt="2021-01-23T17:33:46.492" v="19"/>
        <pc:sldMkLst>
          <pc:docMk/>
          <pc:sldMk cId="3006118279" sldId="256"/>
        </pc:sldMkLst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2" creationId="{D5219269-6BAB-4B04-A21A-E0BD348D80DC}"/>
          </ac:spMkLst>
        </pc:spChg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3" creationId="{04CEF03D-42D4-4071-B3E1-9E54A49E6C03}"/>
          </ac:spMkLst>
        </pc:spChg>
      </pc:sldChg>
      <pc:sldChg chg="modSp new mod">
        <pc:chgData name="Akeem" userId="cc425854-bfb3-47ac-926f-09ad9d4095cc" providerId="ADAL" clId="{3FAFDD64-474E-429A-990C-B7D55ED237A1}" dt="2021-01-23T17:36:33.130" v="225" actId="20577"/>
        <pc:sldMkLst>
          <pc:docMk/>
          <pc:sldMk cId="4179692843" sldId="257"/>
        </pc:sldMkLst>
        <pc:spChg chg="mod">
          <ac:chgData name="Akeem" userId="cc425854-bfb3-47ac-926f-09ad9d4095cc" providerId="ADAL" clId="{3FAFDD64-474E-429A-990C-B7D55ED237A1}" dt="2021-01-23T17:33:54.586" v="22" actId="20577"/>
          <ac:spMkLst>
            <pc:docMk/>
            <pc:sldMk cId="4179692843" sldId="257"/>
            <ac:spMk id="2" creationId="{6722AC48-625D-4590-873F-482F436EBD48}"/>
          </ac:spMkLst>
        </pc:spChg>
        <pc:spChg chg="mod">
          <ac:chgData name="Akeem" userId="cc425854-bfb3-47ac-926f-09ad9d4095cc" providerId="ADAL" clId="{3FAFDD64-474E-429A-990C-B7D55ED237A1}" dt="2021-01-23T17:36:33.130" v="225" actId="20577"/>
          <ac:spMkLst>
            <pc:docMk/>
            <pc:sldMk cId="4179692843" sldId="257"/>
            <ac:spMk id="3" creationId="{F1C2B76F-78A3-4201-AE46-986C1711ADF0}"/>
          </ac:spMkLst>
        </pc:spChg>
      </pc:sldChg>
      <pc:sldChg chg="modSp new mod">
        <pc:chgData name="Akeem" userId="cc425854-bfb3-47ac-926f-09ad9d4095cc" providerId="ADAL" clId="{3FAFDD64-474E-429A-990C-B7D55ED237A1}" dt="2021-01-23T17:42:47.225" v="469" actId="20577"/>
        <pc:sldMkLst>
          <pc:docMk/>
          <pc:sldMk cId="145422333" sldId="258"/>
        </pc:sldMkLst>
        <pc:spChg chg="mod">
          <ac:chgData name="Akeem" userId="cc425854-bfb3-47ac-926f-09ad9d4095cc" providerId="ADAL" clId="{3FAFDD64-474E-429A-990C-B7D55ED237A1}" dt="2021-01-23T17:36:55.745" v="251" actId="20577"/>
          <ac:spMkLst>
            <pc:docMk/>
            <pc:sldMk cId="145422333" sldId="258"/>
            <ac:spMk id="2" creationId="{7B24C5F1-9C35-4DBA-BB84-281362AA271B}"/>
          </ac:spMkLst>
        </pc:spChg>
        <pc:spChg chg="mod">
          <ac:chgData name="Akeem" userId="cc425854-bfb3-47ac-926f-09ad9d4095cc" providerId="ADAL" clId="{3FAFDD64-474E-429A-990C-B7D55ED237A1}" dt="2021-01-23T17:42:47.225" v="469" actId="20577"/>
          <ac:spMkLst>
            <pc:docMk/>
            <pc:sldMk cId="145422333" sldId="258"/>
            <ac:spMk id="3" creationId="{E5EE9999-C8E2-4638-A0F3-4247ECAEA7DC}"/>
          </ac:spMkLst>
        </pc:spChg>
      </pc:sldChg>
      <pc:sldChg chg="addSp delSp modSp new mod setBg setClrOvrMap">
        <pc:chgData name="Akeem" userId="cc425854-bfb3-47ac-926f-09ad9d4095cc" providerId="ADAL" clId="{3FAFDD64-474E-429A-990C-B7D55ED237A1}" dt="2021-01-23T17:38:32.809" v="357" actId="26606"/>
        <pc:sldMkLst>
          <pc:docMk/>
          <pc:sldMk cId="73191526" sldId="259"/>
        </pc:sldMkLst>
        <pc:spChg chg="mo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" creationId="{740350FC-2D1C-4DF9-A54F-0488E90AF422}"/>
          </ac:spMkLst>
        </pc:spChg>
        <pc:spChg chg="del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3" creationId="{32DDF47B-2529-4F54-A485-7E72D3A20A6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8" creationId="{23522FE7-5A29-4EF6-B1EF-2CA55748A772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6" creationId="{1C69834E-5EEE-4D61-833E-04928896454C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8" creationId="{58E5D9BA-46E7-4BFA-9C74-75495BF6F54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0" creationId="{5B033D76-5800-44B6-AFE9-EE2106935115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2" creationId="{522D6F85-FFBA-4F81-AEE5-AAA17CB7AA98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4" creationId="{13B31514-E6DF-4357-9EEA-EFB7983080DA}"/>
          </ac:spMkLst>
        </pc:sp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10" creationId="{C2192E09-EBC7-416C-B887-DFF915D7F43D}"/>
          </ac:picMkLst>
        </pc:pic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26" creationId="{4C401D57-600A-4C91-AC9A-14CA1ED6F7D8}"/>
          </ac:picMkLst>
        </pc:pic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2" creationId="{2924498D-E084-44BE-A196-CFCE35564350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4" creationId="{3BBC7667-C352-4842-9AFD-E5C16AD002F4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28" creationId="{412BDC66-00FA-4A3F-9BC7-BE05FF7705F8}"/>
          </ac:cxnSpMkLst>
        </pc:cxnChg>
      </pc:sldChg>
      <pc:sldChg chg="addSp modSp new">
        <pc:chgData name="Akeem" userId="cc425854-bfb3-47ac-926f-09ad9d4095cc" providerId="ADAL" clId="{3FAFDD64-474E-429A-990C-B7D55ED237A1}" dt="2021-01-23T17:41:27.191" v="362" actId="1076"/>
        <pc:sldMkLst>
          <pc:docMk/>
          <pc:sldMk cId="2943278846" sldId="260"/>
        </pc:sldMkLst>
        <pc:picChg chg="add mod">
          <ac:chgData name="Akeem" userId="cc425854-bfb3-47ac-926f-09ad9d4095cc" providerId="ADAL" clId="{3FAFDD64-474E-429A-990C-B7D55ED237A1}" dt="2021-01-23T17:41:27.191" v="362" actId="1076"/>
          <ac:picMkLst>
            <pc:docMk/>
            <pc:sldMk cId="2943278846" sldId="260"/>
            <ac:picMk id="1026" creationId="{ED97FEE8-D2F0-4B72-9E01-8B0C639536EF}"/>
          </ac:picMkLst>
        </pc:picChg>
      </pc:sldChg>
      <pc:sldChg chg="modSp new mod">
        <pc:chgData name="Akeem" userId="cc425854-bfb3-47ac-926f-09ad9d4095cc" providerId="ADAL" clId="{3FAFDD64-474E-429A-990C-B7D55ED237A1}" dt="2021-01-23T17:47:27.385" v="884" actId="5793"/>
        <pc:sldMkLst>
          <pc:docMk/>
          <pc:sldMk cId="2338393034" sldId="261"/>
        </pc:sldMkLst>
        <pc:spChg chg="mod">
          <ac:chgData name="Akeem" userId="cc425854-bfb3-47ac-926f-09ad9d4095cc" providerId="ADAL" clId="{3FAFDD64-474E-429A-990C-B7D55ED237A1}" dt="2021-01-23T17:43:04.762" v="498" actId="20577"/>
          <ac:spMkLst>
            <pc:docMk/>
            <pc:sldMk cId="2338393034" sldId="261"/>
            <ac:spMk id="2" creationId="{C0DA4244-D682-4C77-9687-1AFA649DAAD9}"/>
          </ac:spMkLst>
        </pc:spChg>
        <pc:spChg chg="mod">
          <ac:chgData name="Akeem" userId="cc425854-bfb3-47ac-926f-09ad9d4095cc" providerId="ADAL" clId="{3FAFDD64-474E-429A-990C-B7D55ED237A1}" dt="2021-01-23T17:47:27.385" v="884" actId="5793"/>
          <ac:spMkLst>
            <pc:docMk/>
            <pc:sldMk cId="2338393034" sldId="261"/>
            <ac:spMk id="3" creationId="{DA977847-67E3-45AE-8750-232FEF3391DC}"/>
          </ac:spMkLst>
        </pc:spChg>
      </pc:sldChg>
      <pc:sldChg chg="modSp new mod">
        <pc:chgData name="Akeem" userId="cc425854-bfb3-47ac-926f-09ad9d4095cc" providerId="ADAL" clId="{3FAFDD64-474E-429A-990C-B7D55ED237A1}" dt="2021-01-23T17:49:27.857" v="1101" actId="20577"/>
        <pc:sldMkLst>
          <pc:docMk/>
          <pc:sldMk cId="2464402068" sldId="262"/>
        </pc:sldMkLst>
        <pc:spChg chg="mod">
          <ac:chgData name="Akeem" userId="cc425854-bfb3-47ac-926f-09ad9d4095cc" providerId="ADAL" clId="{3FAFDD64-474E-429A-990C-B7D55ED237A1}" dt="2021-01-23T17:47:39.362" v="909" actId="5793"/>
          <ac:spMkLst>
            <pc:docMk/>
            <pc:sldMk cId="2464402068" sldId="262"/>
            <ac:spMk id="2" creationId="{D05376BD-C78F-481F-8FCD-647B33916B42}"/>
          </ac:spMkLst>
        </pc:spChg>
        <pc:spChg chg="mod">
          <ac:chgData name="Akeem" userId="cc425854-bfb3-47ac-926f-09ad9d4095cc" providerId="ADAL" clId="{3FAFDD64-474E-429A-990C-B7D55ED237A1}" dt="2021-01-23T17:49:27.857" v="1101" actId="20577"/>
          <ac:spMkLst>
            <pc:docMk/>
            <pc:sldMk cId="2464402068" sldId="262"/>
            <ac:spMk id="3" creationId="{5502754E-C9CE-4EAC-91A9-D8C1744EA2D4}"/>
          </ac:spMkLst>
        </pc:spChg>
      </pc:sldChg>
      <pc:sldChg chg="addSp modSp new mod modClrScheme chgLayout">
        <pc:chgData name="Akeem" userId="cc425854-bfb3-47ac-926f-09ad9d4095cc" providerId="ADAL" clId="{3FAFDD64-474E-429A-990C-B7D55ED237A1}" dt="2021-01-23T18:05:28.920" v="1753" actId="20577"/>
        <pc:sldMkLst>
          <pc:docMk/>
          <pc:sldMk cId="2353513517" sldId="263"/>
        </pc:sldMkLst>
        <pc:spChg chg="mod ord">
          <ac:chgData name="Akeem" userId="cc425854-bfb3-47ac-926f-09ad9d4095cc" providerId="ADAL" clId="{3FAFDD64-474E-429A-990C-B7D55ED237A1}" dt="2021-01-23T17:54:16.987" v="1298" actId="700"/>
          <ac:spMkLst>
            <pc:docMk/>
            <pc:sldMk cId="2353513517" sldId="263"/>
            <ac:spMk id="2" creationId="{22D5AD3E-0D0A-4310-80BF-5865B85DAC92}"/>
          </ac:spMkLst>
        </pc:spChg>
        <pc:spChg chg="mod ord">
          <ac:chgData name="Akeem" userId="cc425854-bfb3-47ac-926f-09ad9d4095cc" providerId="ADAL" clId="{3FAFDD64-474E-429A-990C-B7D55ED237A1}" dt="2021-01-23T18:05:28.920" v="1753" actId="20577"/>
          <ac:spMkLst>
            <pc:docMk/>
            <pc:sldMk cId="2353513517" sldId="263"/>
            <ac:spMk id="3" creationId="{508CE6DF-6134-4DC2-84AE-1463AD796DA7}"/>
          </ac:spMkLst>
        </pc:spChg>
        <pc:spChg chg="add mod ord">
          <ac:chgData name="Akeem" userId="cc425854-bfb3-47ac-926f-09ad9d4095cc" providerId="ADAL" clId="{3FAFDD64-474E-429A-990C-B7D55ED237A1}" dt="2021-01-23T17:56:42.424" v="1560" actId="27636"/>
          <ac:spMkLst>
            <pc:docMk/>
            <pc:sldMk cId="2353513517" sldId="263"/>
            <ac:spMk id="4" creationId="{AEFC34D1-3D5A-4940-86CD-BCA6CD34E98C}"/>
          </ac:spMkLst>
        </pc:spChg>
        <pc:picChg chg="add mod">
          <ac:chgData name="Akeem" userId="cc425854-bfb3-47ac-926f-09ad9d4095cc" providerId="ADAL" clId="{3FAFDD64-474E-429A-990C-B7D55ED237A1}" dt="2021-01-23T17:54:27.572" v="1301" actId="1076"/>
          <ac:picMkLst>
            <pc:docMk/>
            <pc:sldMk cId="2353513517" sldId="263"/>
            <ac:picMk id="2050" creationId="{00B3BABB-AF44-401A-B75D-00C34D18F12D}"/>
          </ac:picMkLst>
        </pc:picChg>
      </pc:sldChg>
      <pc:sldChg chg="modSp new mod">
        <pc:chgData name="Akeem" userId="cc425854-bfb3-47ac-926f-09ad9d4095cc" providerId="ADAL" clId="{3FAFDD64-474E-429A-990C-B7D55ED237A1}" dt="2021-01-23T18:11:08.257" v="2516" actId="20577"/>
        <pc:sldMkLst>
          <pc:docMk/>
          <pc:sldMk cId="941568987" sldId="264"/>
        </pc:sldMkLst>
        <pc:spChg chg="mod">
          <ac:chgData name="Akeem" userId="cc425854-bfb3-47ac-926f-09ad9d4095cc" providerId="ADAL" clId="{3FAFDD64-474E-429A-990C-B7D55ED237A1}" dt="2021-01-23T18:11:08.257" v="2516" actId="20577"/>
          <ac:spMkLst>
            <pc:docMk/>
            <pc:sldMk cId="941568987" sldId="264"/>
            <ac:spMk id="2" creationId="{D7A2951D-B12D-4FF8-B694-36E3148623F7}"/>
          </ac:spMkLst>
        </pc:spChg>
        <pc:spChg chg="mod">
          <ac:chgData name="Akeem" userId="cc425854-bfb3-47ac-926f-09ad9d4095cc" providerId="ADAL" clId="{3FAFDD64-474E-429A-990C-B7D55ED237A1}" dt="2021-01-23T18:10:52.896" v="2514" actId="20577"/>
          <ac:spMkLst>
            <pc:docMk/>
            <pc:sldMk cId="941568987" sldId="264"/>
            <ac:spMk id="3" creationId="{6EF5EBEE-39D8-4078-A8AD-E9A7C45B3D2D}"/>
          </ac:spMkLst>
        </pc:spChg>
      </pc:sldChg>
      <pc:sldChg chg="new del">
        <pc:chgData name="Akeem" userId="cc425854-bfb3-47ac-926f-09ad9d4095cc" providerId="ADAL" clId="{3FAFDD64-474E-429A-990C-B7D55ED237A1}" dt="2021-01-23T18:05:38.510" v="1755" actId="680"/>
        <pc:sldMkLst>
          <pc:docMk/>
          <pc:sldMk cId="3138909338" sldId="264"/>
        </pc:sldMkLst>
      </pc:sldChg>
      <pc:sldChg chg="modSp new mod">
        <pc:chgData name="Akeem" userId="cc425854-bfb3-47ac-926f-09ad9d4095cc" providerId="ADAL" clId="{3FAFDD64-474E-429A-990C-B7D55ED237A1}" dt="2021-01-23T18:16:28.835" v="3057" actId="20577"/>
        <pc:sldMkLst>
          <pc:docMk/>
          <pc:sldMk cId="1817559363" sldId="265"/>
        </pc:sldMkLst>
        <pc:spChg chg="mod">
          <ac:chgData name="Akeem" userId="cc425854-bfb3-47ac-926f-09ad9d4095cc" providerId="ADAL" clId="{3FAFDD64-474E-429A-990C-B7D55ED237A1}" dt="2021-01-23T18:11:45.256" v="2555" actId="20577"/>
          <ac:spMkLst>
            <pc:docMk/>
            <pc:sldMk cId="1817559363" sldId="265"/>
            <ac:spMk id="2" creationId="{FB03CA23-6875-4B11-8789-11BAA689D02A}"/>
          </ac:spMkLst>
        </pc:spChg>
        <pc:spChg chg="mod">
          <ac:chgData name="Akeem" userId="cc425854-bfb3-47ac-926f-09ad9d4095cc" providerId="ADAL" clId="{3FAFDD64-474E-429A-990C-B7D55ED237A1}" dt="2021-01-23T18:16:28.835" v="3057" actId="20577"/>
          <ac:spMkLst>
            <pc:docMk/>
            <pc:sldMk cId="1817559363" sldId="265"/>
            <ac:spMk id="3" creationId="{85FDD2EA-E5D2-404A-8920-14BAAF8C3326}"/>
          </ac:spMkLst>
        </pc:spChg>
      </pc:sldChg>
      <pc:sldChg chg="addSp delSp modSp new mod setBg">
        <pc:chgData name="Akeem" userId="cc425854-bfb3-47ac-926f-09ad9d4095cc" providerId="ADAL" clId="{3FAFDD64-474E-429A-990C-B7D55ED237A1}" dt="2021-01-23T18:18:21.706" v="3076" actId="26606"/>
        <pc:sldMkLst>
          <pc:docMk/>
          <pc:sldMk cId="864410204" sldId="266"/>
        </pc:sldMkLst>
        <pc:spChg chg="mo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2" creationId="{EC50BAFC-772F-460F-AA49-ADEBE8E91C9F}"/>
          </ac:spMkLst>
        </pc:spChg>
        <pc:spChg chg="del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3" creationId="{DFB1FCAE-B4CB-441D-9F26-DF282B77AE55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9" creationId="{1CE580D1-F917-4567-AFB4-99AA9B52ADF0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7" creationId="{8D095B41-7312-4603-9F0F-93387C353134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9" creationId="{1042C936-444C-4F0D-9737-291EAFE1E7E4}"/>
          </ac:spMkLst>
        </pc:sp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5" creationId="{082A0C15-144E-40A5-AF44-26B94AFF42E4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11" creationId="{1F5620B8-A2D8-4568-B566-F0453A0D9167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23" creationId="{419FDB25-3050-4009-9806-3000DDD1C083}"/>
          </ac:picMkLst>
        </pc:pic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3" creationId="{1C7D2BA4-4B7A-4596-8BCC-5CF71542389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5" creationId="{4977F1E1-2B6F-4BB6-899F-67D8764D83C5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1" creationId="{B61C4D9F-F4AF-4ED2-9310-56EB2E19C08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5" creationId="{8063EF0F-7BC0-4CFB-AB98-20A8DD91D70F}"/>
          </ac:cxnSpMkLst>
        </pc:cxnChg>
      </pc:sldChg>
      <pc:sldChg chg="modSp new mod">
        <pc:chgData name="Akeem" userId="cc425854-bfb3-47ac-926f-09ad9d4095cc" providerId="ADAL" clId="{3FAFDD64-474E-429A-990C-B7D55ED237A1}" dt="2021-01-23T18:21:58.288" v="3387" actId="20577"/>
        <pc:sldMkLst>
          <pc:docMk/>
          <pc:sldMk cId="557598649" sldId="267"/>
        </pc:sldMkLst>
        <pc:spChg chg="mod">
          <ac:chgData name="Akeem" userId="cc425854-bfb3-47ac-926f-09ad9d4095cc" providerId="ADAL" clId="{3FAFDD64-474E-429A-990C-B7D55ED237A1}" dt="2021-01-23T18:18:43.759" v="3099" actId="20577"/>
          <ac:spMkLst>
            <pc:docMk/>
            <pc:sldMk cId="557598649" sldId="267"/>
            <ac:spMk id="2" creationId="{5BDB9673-4C8C-4F6E-9726-E824FD9FE171}"/>
          </ac:spMkLst>
        </pc:spChg>
        <pc:spChg chg="mod">
          <ac:chgData name="Akeem" userId="cc425854-bfb3-47ac-926f-09ad9d4095cc" providerId="ADAL" clId="{3FAFDD64-474E-429A-990C-B7D55ED237A1}" dt="2021-01-23T18:21:58.288" v="3387" actId="20577"/>
          <ac:spMkLst>
            <pc:docMk/>
            <pc:sldMk cId="557598649" sldId="267"/>
            <ac:spMk id="3" creationId="{4E0A3775-A2DF-42B9-9C3D-F7A9B37DFB41}"/>
          </ac:spMkLst>
        </pc:spChg>
      </pc:sldChg>
      <pc:sldChg chg="modSp new mod">
        <pc:chgData name="Akeem" userId="cc425854-bfb3-47ac-926f-09ad9d4095cc" providerId="ADAL" clId="{3FAFDD64-474E-429A-990C-B7D55ED237A1}" dt="2021-01-23T18:30:45.255" v="3910" actId="20577"/>
        <pc:sldMkLst>
          <pc:docMk/>
          <pc:sldMk cId="1142475321" sldId="268"/>
        </pc:sldMkLst>
        <pc:spChg chg="mod">
          <ac:chgData name="Akeem" userId="cc425854-bfb3-47ac-926f-09ad9d4095cc" providerId="ADAL" clId="{3FAFDD64-474E-429A-990C-B7D55ED237A1}" dt="2021-01-23T18:23:08.975" v="3406" actId="20577"/>
          <ac:spMkLst>
            <pc:docMk/>
            <pc:sldMk cId="1142475321" sldId="268"/>
            <ac:spMk id="2" creationId="{64AC2E2C-CC08-48B5-AE03-C7CE362C2339}"/>
          </ac:spMkLst>
        </pc:spChg>
        <pc:spChg chg="mod">
          <ac:chgData name="Akeem" userId="cc425854-bfb3-47ac-926f-09ad9d4095cc" providerId="ADAL" clId="{3FAFDD64-474E-429A-990C-B7D55ED237A1}" dt="2021-01-23T18:30:45.255" v="3910" actId="20577"/>
          <ac:spMkLst>
            <pc:docMk/>
            <pc:sldMk cId="1142475321" sldId="268"/>
            <ac:spMk id="3" creationId="{12D626A5-C2C3-4E23-8FAB-DFECF7D45079}"/>
          </ac:spMkLst>
        </pc:spChg>
      </pc:sldChg>
    </pc:docChg>
  </pc:docChgLst>
</pc:chgInfo>
</file>

<file path=ppt/media/image1.jpg>
</file>

<file path=ppt/media/image10.jpeg>
</file>

<file path=ppt/media/image11.jpeg>
</file>

<file path=ppt/media/image12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45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632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125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905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365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948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48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860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20726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64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567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FD35D-3546-9C01-53DA-5175D20E2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3C520-3A99-A4FB-9088-1DE2A3190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We’ll (always) kick things off at 5 after. </a:t>
            </a:r>
          </a:p>
          <a:p>
            <a:r>
              <a:rPr lang="en-US" dirty="0"/>
              <a:t>Today:</a:t>
            </a:r>
          </a:p>
          <a:p>
            <a:pPr lvl="1"/>
            <a:r>
              <a:rPr lang="en-US" dirty="0"/>
              <a:t>Hopefully get the infrastructure setup for everyone. </a:t>
            </a:r>
          </a:p>
          <a:p>
            <a:pPr lvl="1"/>
            <a:r>
              <a:rPr lang="en-US" dirty="0"/>
              <a:t>GitHub and pulling workbooks. </a:t>
            </a:r>
          </a:p>
          <a:p>
            <a:pPr lvl="1"/>
            <a:r>
              <a:rPr lang="en-US" dirty="0"/>
              <a:t>Basic stats and code. </a:t>
            </a:r>
          </a:p>
          <a:p>
            <a:r>
              <a:rPr lang="en-US" dirty="0"/>
              <a:t>Next time:</a:t>
            </a:r>
          </a:p>
          <a:p>
            <a:pPr lvl="1"/>
            <a:r>
              <a:rPr lang="en-US" dirty="0"/>
              <a:t>More GitHub – pushing, assignments, submissions. </a:t>
            </a:r>
          </a:p>
          <a:p>
            <a:pPr lvl="1"/>
            <a:r>
              <a:rPr lang="en-US" dirty="0"/>
              <a:t>Assignment 1 and test assignment intro. </a:t>
            </a:r>
          </a:p>
          <a:p>
            <a:pPr lvl="1"/>
            <a:r>
              <a:rPr lang="en-US" dirty="0"/>
              <a:t>Mo’ stats and code. </a:t>
            </a:r>
          </a:p>
        </p:txBody>
      </p:sp>
    </p:spTree>
    <p:extLst>
      <p:ext uri="{BB962C8B-B14F-4D97-AF65-F5344CB8AC3E}">
        <p14:creationId xmlns:p14="http://schemas.microsoft.com/office/powerpoint/2010/main" val="1515075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50FC-2D1C-4DF9-A54F-0488E90AF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84552"/>
            <a:ext cx="9099255" cy="253725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5600" dirty="0">
                <a:solidFill>
                  <a:srgbClr val="454545"/>
                </a:solidFill>
              </a:rPr>
              <a:t>I’m here to learn cool AI Stuff, not Boring Stats. WTF?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91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214D-B6AD-4AB0-AAEF-548F7646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E9859-E7D0-4B22-B0F9-EFA2E3E40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1026" name="Picture 2" descr="Patience : what you have when there are too many witnesses.: | Sarcastic  Quote Notebook, Funny quotes (Gag &amp; Jokes Gifts): Gumpers, Maxwell:  9781675954539: Amazon.com: Books">
            <a:extLst>
              <a:ext uri="{FF2B5EF4-FFF2-40B4-BE49-F238E27FC236}">
                <a16:creationId xmlns:a16="http://schemas.microsoft.com/office/drawing/2014/main" id="{ED97FEE8-D2F0-4B72-9E01-8B0C639536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334"/>
          <a:stretch/>
        </p:blipFill>
        <p:spPr bwMode="auto">
          <a:xfrm>
            <a:off x="3446462" y="1391655"/>
            <a:ext cx="5299075" cy="4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278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623CD-BD89-9B75-B744-5DBAD39C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9BC6A-EDBB-01A8-B17C-FB8A11BA9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ML is a (the largest?) branch of AI – learning without direct instruction. </a:t>
            </a:r>
          </a:p>
          <a:p>
            <a:r>
              <a:rPr lang="en-US" dirty="0"/>
              <a:t>In machine learning we don’t tell the computer what to do. </a:t>
            </a:r>
          </a:p>
          <a:p>
            <a:pPr lvl="1"/>
            <a:r>
              <a:rPr lang="en-US" dirty="0"/>
              <a:t>We provide examples of what has happened. </a:t>
            </a:r>
          </a:p>
          <a:p>
            <a:pPr lvl="1"/>
            <a:r>
              <a:rPr lang="en-US" dirty="0"/>
              <a:t>The machine uses some math to determine a pattern of inputs-&gt;outputs. </a:t>
            </a:r>
          </a:p>
          <a:p>
            <a:pPr lvl="1"/>
            <a:r>
              <a:rPr lang="en-US" dirty="0"/>
              <a:t>When given a new example, the machine can predict the output. </a:t>
            </a:r>
          </a:p>
          <a:p>
            <a:r>
              <a:rPr lang="en-US" dirty="0"/>
              <a:t>For example, a loan – we have old paid/unpaid loans, we have info on applicant. </a:t>
            </a:r>
          </a:p>
          <a:p>
            <a:r>
              <a:rPr lang="en-US" dirty="0"/>
              <a:t>LLMs like ChatGPT are basically ‘next word’ predictors. </a:t>
            </a:r>
          </a:p>
          <a:p>
            <a:pPr lvl="1"/>
            <a:r>
              <a:rPr lang="en-US" dirty="0"/>
              <a:t>Input is text up to that point. </a:t>
            </a:r>
          </a:p>
          <a:p>
            <a:pPr lvl="1"/>
            <a:r>
              <a:rPr lang="en-US" dirty="0"/>
              <a:t>Output is the next ‘word’. </a:t>
            </a:r>
          </a:p>
          <a:p>
            <a:r>
              <a:rPr lang="en-US" dirty="0"/>
              <a:t>Machine learning models learn to predict based on past data, not direct instruction. </a:t>
            </a:r>
          </a:p>
        </p:txBody>
      </p:sp>
    </p:spTree>
    <p:extLst>
      <p:ext uri="{BB962C8B-B14F-4D97-AF65-F5344CB8AC3E}">
        <p14:creationId xmlns:p14="http://schemas.microsoft.com/office/powerpoint/2010/main" val="3296804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1A70-D8F0-3308-25B8-345ADAED1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BA5CE-7457-603A-3A3B-B8CD3EFC2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Machine Learning vs AI: Differences, Uses, &amp; Benefits">
            <a:extLst>
              <a:ext uri="{FF2B5EF4-FFF2-40B4-BE49-F238E27FC236}">
                <a16:creationId xmlns:a16="http://schemas.microsoft.com/office/drawing/2014/main" id="{ED96D529-62E5-E905-4475-13175B067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563" y="0"/>
            <a:ext cx="8778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951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861F5-803D-E5B2-316F-ADCED377E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Machine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F342D-89C0-5671-D655-FDE97FFBC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53491"/>
            <a:ext cx="9603275" cy="4099989"/>
          </a:xfrm>
        </p:spPr>
        <p:txBody>
          <a:bodyPr/>
          <a:lstStyle/>
          <a:p>
            <a:r>
              <a:rPr lang="en-US" dirty="0"/>
              <a:t>In ML our focus is on the ‘pipeline’ of data. </a:t>
            </a:r>
          </a:p>
          <a:p>
            <a:pPr lvl="1"/>
            <a:r>
              <a:rPr lang="en-US" dirty="0"/>
              <a:t>We need to provide the old examples to the machine to train. </a:t>
            </a:r>
          </a:p>
          <a:p>
            <a:r>
              <a:rPr lang="en-US" dirty="0"/>
              <a:t>We need to process the data to make it useful, that needs stats. </a:t>
            </a:r>
          </a:p>
          <a:p>
            <a:pPr lvl="1"/>
            <a:r>
              <a:rPr lang="en-US" dirty="0"/>
              <a:t>E.g. removing outliers. </a:t>
            </a:r>
          </a:p>
          <a:p>
            <a:r>
              <a:rPr lang="en-US" dirty="0"/>
              <a:t>We need to select the correct model for the machine to train. </a:t>
            </a:r>
          </a:p>
          <a:p>
            <a:pPr lvl="1"/>
            <a:r>
              <a:rPr lang="en-US" dirty="0"/>
              <a:t>Different models will perform differently, for </a:t>
            </a:r>
            <a:r>
              <a:rPr lang="en-US" dirty="0" err="1"/>
              <a:t>mathy</a:t>
            </a:r>
            <a:r>
              <a:rPr lang="en-US" dirty="0"/>
              <a:t> reasons. </a:t>
            </a:r>
          </a:p>
          <a:p>
            <a:r>
              <a:rPr lang="en-US" dirty="0"/>
              <a:t>We need to interpret the results and adjust things, again largely using stats. </a:t>
            </a:r>
          </a:p>
          <a:p>
            <a:r>
              <a:rPr lang="en-US" dirty="0"/>
              <a:t>To do ML we need stats to help guide us, not normally as a prerequisite. </a:t>
            </a:r>
          </a:p>
        </p:txBody>
      </p:sp>
    </p:spTree>
    <p:extLst>
      <p:ext uri="{BB962C8B-B14F-4D97-AF65-F5344CB8AC3E}">
        <p14:creationId xmlns:p14="http://schemas.microsoft.com/office/powerpoint/2010/main" val="87433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AC48-625D-4590-873F-482F436E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Statistics?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2B76F-78A3-4201-AE46-986C1711A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CA" dirty="0"/>
              <a:t>Statistics is the language of data.</a:t>
            </a:r>
          </a:p>
          <a:p>
            <a:r>
              <a:rPr lang="en-CA" dirty="0"/>
              <a:t>Statistics is what we use to describe, organize, analyze, and present data.</a:t>
            </a:r>
          </a:p>
          <a:p>
            <a:endParaRPr lang="en-CA" dirty="0"/>
          </a:p>
          <a:p>
            <a:r>
              <a:rPr lang="en-CA" dirty="0"/>
              <a:t>We deal (usually poorly) with stats all the time:</a:t>
            </a:r>
          </a:p>
          <a:p>
            <a:pPr lvl="1"/>
            <a:r>
              <a:rPr lang="en-CA" dirty="0"/>
              <a:t>If you’ve taken the average of some values, you’ve done statistics. </a:t>
            </a:r>
          </a:p>
          <a:p>
            <a:pPr lvl="1"/>
            <a:r>
              <a:rPr lang="en-CA" dirty="0"/>
              <a:t>Polling is stats. </a:t>
            </a:r>
          </a:p>
          <a:p>
            <a:pPr lvl="1"/>
            <a:r>
              <a:rPr lang="en-CA" dirty="0"/>
              <a:t>Evaluating vaccine efficacy is stats.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79692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11D76-9FDD-E556-259F-80D202191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5897F-EE3B-DC77-9006-26C800150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stats are those to describe data – mean, median, max,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We can also describe the ’shape’, or distribution, of data. </a:t>
            </a:r>
          </a:p>
          <a:p>
            <a:r>
              <a:rPr lang="en-US" dirty="0"/>
              <a:t>This helps us communicate with others, process data for ML, and interpret results. </a:t>
            </a:r>
          </a:p>
        </p:txBody>
      </p:sp>
    </p:spTree>
    <p:extLst>
      <p:ext uri="{BB962C8B-B14F-4D97-AF65-F5344CB8AC3E}">
        <p14:creationId xmlns:p14="http://schemas.microsoft.com/office/powerpoint/2010/main" val="3971277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C5F1-9C35-4DBA-BB84-281362AA2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Probability?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E9999-C8E2-4638-A0F3-4247ECAEA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Probability is the math of predicting how likely something is to happen. </a:t>
            </a:r>
          </a:p>
          <a:p>
            <a:endParaRPr lang="en-CA" dirty="0"/>
          </a:p>
          <a:p>
            <a:r>
              <a:rPr lang="en-CA" dirty="0"/>
              <a:t>If you’ve ever gambled, you’ve used probability.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5422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A4244-D682-4C77-9687-1AFA649DA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Statistics + Probability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77847-67E3-45AE-8750-232FEF339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347754"/>
          </a:xfrm>
        </p:spPr>
        <p:txBody>
          <a:bodyPr/>
          <a:lstStyle/>
          <a:p>
            <a:r>
              <a:rPr lang="en-CA" dirty="0"/>
              <a:t>Statistics and probability are like peas in the same pod!</a:t>
            </a:r>
          </a:p>
          <a:p>
            <a:r>
              <a:rPr lang="en-CA" dirty="0"/>
              <a:t>What if we….</a:t>
            </a:r>
          </a:p>
          <a:p>
            <a:pPr lvl="1"/>
            <a:r>
              <a:rPr lang="en-CA" dirty="0"/>
              <a:t>Collect a lot of data (statistics).</a:t>
            </a:r>
          </a:p>
          <a:p>
            <a:pPr lvl="1"/>
            <a:r>
              <a:rPr lang="en-CA" dirty="0"/>
              <a:t>Do some analysis to look for patterns or trends in that data (statistics).</a:t>
            </a:r>
          </a:p>
          <a:p>
            <a:pPr lvl="1"/>
            <a:r>
              <a:rPr lang="en-CA" dirty="0"/>
              <a:t>Use what we’ve learned from that data to make predictions (probability).</a:t>
            </a:r>
          </a:p>
          <a:p>
            <a:r>
              <a:rPr lang="en-CA" dirty="0"/>
              <a:t>This entire area is called Inferential Statistics – using stats to create predictions. </a:t>
            </a:r>
          </a:p>
          <a:p>
            <a:r>
              <a:rPr lang="en-CA" dirty="0"/>
              <a:t>Moving into machine learning, we will take some datasets, and use the probability of things occurring in our data to build tools to make predictions for the future. </a:t>
            </a:r>
          </a:p>
        </p:txBody>
      </p:sp>
    </p:spTree>
    <p:extLst>
      <p:ext uri="{BB962C8B-B14F-4D97-AF65-F5344CB8AC3E}">
        <p14:creationId xmlns:p14="http://schemas.microsoft.com/office/powerpoint/2010/main" val="2338393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76BD-C78F-481F-8FCD-647B33916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But How Does That Work?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2754E-C9CE-4EAC-91A9-D8C1744EA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7569" y="2010878"/>
            <a:ext cx="5482677" cy="3448595"/>
          </a:xfrm>
        </p:spPr>
        <p:txBody>
          <a:bodyPr/>
          <a:lstStyle/>
          <a:p>
            <a:r>
              <a:rPr lang="en-CA" dirty="0"/>
              <a:t>Assume you work for Nike, you’re the boss of all of Nike. You make shoes.</a:t>
            </a:r>
          </a:p>
          <a:p>
            <a:r>
              <a:rPr lang="en-CA" dirty="0"/>
              <a:t>For each shoe, you need to make it in a bunch of different sizes.</a:t>
            </a:r>
          </a:p>
          <a:p>
            <a:r>
              <a:rPr lang="en-CA" dirty="0"/>
              <a:t>How many pairs do you make for each size?</a:t>
            </a:r>
            <a:endParaRPr lang="LID4096" dirty="0"/>
          </a:p>
        </p:txBody>
      </p:sp>
      <p:pic>
        <p:nvPicPr>
          <p:cNvPr id="1030" name="Picture 6" descr="Girl Holding a High Heel Shoe Thinking about Wearing it Stock Image - Image  of customer, cheap: 121095871">
            <a:extLst>
              <a:ext uri="{FF2B5EF4-FFF2-40B4-BE49-F238E27FC236}">
                <a16:creationId xmlns:a16="http://schemas.microsoft.com/office/drawing/2014/main" id="{45191D27-9EA4-0532-A4F7-82586ECEA73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246" y="1864194"/>
            <a:ext cx="6521754" cy="431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02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51EA-A403-4C52-42D9-85332BB51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3450:</a:t>
            </a:r>
            <a:br>
              <a:rPr lang="en-US" dirty="0"/>
            </a:br>
            <a:r>
              <a:rPr lang="en-US" dirty="0"/>
              <a:t>Stats For Machine Learning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05441-E8DA-B65A-0CE4-EA002051F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35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D3E-0D0A-4310-80BF-5865B85DA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Stats and Probs to the Rescue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CE6DF-6134-4DC2-84AE-1463AD796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" y="1864195"/>
            <a:ext cx="6697980" cy="4287224"/>
          </a:xfrm>
        </p:spPr>
        <p:txBody>
          <a:bodyPr>
            <a:normAutofit/>
          </a:bodyPr>
          <a:lstStyle/>
          <a:p>
            <a:r>
              <a:rPr lang="en-CA" dirty="0"/>
              <a:t>Collect data on shoe sizes of the population. (Statistics)</a:t>
            </a:r>
          </a:p>
          <a:p>
            <a:pPr lvl="1"/>
            <a:r>
              <a:rPr lang="en-CA" dirty="0"/>
              <a:t>This might come from some sort of survey, medical records, or more likely, old shoe sales records.</a:t>
            </a:r>
          </a:p>
          <a:p>
            <a:r>
              <a:rPr lang="en-CA" dirty="0"/>
              <a:t>Analyze your data to count how many people wear each size. (Statistics)</a:t>
            </a:r>
          </a:p>
          <a:p>
            <a:r>
              <a:rPr lang="en-CA" dirty="0"/>
              <a:t>Translate those counts to likelihood – e.g. if 13% of people wore a size 9, we should expect that </a:t>
            </a:r>
            <a:r>
              <a:rPr lang="en-CA" dirty="0" err="1"/>
              <a:t>apx</a:t>
            </a:r>
            <a:r>
              <a:rPr lang="en-CA" dirty="0"/>
              <a:t> 13% of our shoes should be a 9. (Probability)</a:t>
            </a:r>
          </a:p>
          <a:p>
            <a:r>
              <a:rPr lang="en-CA" dirty="0"/>
              <a:t>Would basketball shoes be different from ballerina shoes?</a:t>
            </a:r>
          </a:p>
          <a:p>
            <a:pPr lvl="1"/>
            <a:r>
              <a:rPr lang="en-CA" dirty="0"/>
              <a:t>More data -&gt; more fine grained projections. </a:t>
            </a:r>
          </a:p>
          <a:p>
            <a:pPr lvl="1"/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FC34D1-3D5A-4940-86CD-BCA6CD34E9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LID4096"/>
          </a:p>
        </p:txBody>
      </p:sp>
      <p:pic>
        <p:nvPicPr>
          <p:cNvPr id="2050" name="Picture 2" descr="Careful With That Axe, Eugene: The trouble with big feet.... #66">
            <a:extLst>
              <a:ext uri="{FF2B5EF4-FFF2-40B4-BE49-F238E27FC236}">
                <a16:creationId xmlns:a16="http://schemas.microsoft.com/office/drawing/2014/main" id="{00B3BABB-AF44-401A-B75D-00C34D18F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636" y="1864194"/>
            <a:ext cx="5228364" cy="3904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5135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2951D-B12D-4FF8-B694-36E314862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804519"/>
            <a:ext cx="10751819" cy="1049235"/>
          </a:xfrm>
        </p:spPr>
        <p:txBody>
          <a:bodyPr/>
          <a:lstStyle/>
          <a:p>
            <a:r>
              <a:rPr lang="en-CA" dirty="0"/>
              <a:t>Ok, Cool Bro, But I’m Still Waiting for the AI Part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5EBEE-39D8-4078-A8AD-E9A7C45B3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" y="1853753"/>
            <a:ext cx="10751819" cy="4199727"/>
          </a:xfrm>
        </p:spPr>
        <p:txBody>
          <a:bodyPr/>
          <a:lstStyle/>
          <a:p>
            <a:r>
              <a:rPr lang="en-CA" dirty="0"/>
              <a:t>That interaction is the core thing that allows analytics (data mining/machine learning/AI) to function.</a:t>
            </a:r>
          </a:p>
          <a:p>
            <a:r>
              <a:rPr lang="en-CA" dirty="0"/>
              <a:t>When creating predictive models we do the same thing, only the computer does the heavy lifting:</a:t>
            </a:r>
          </a:p>
          <a:p>
            <a:pPr lvl="1"/>
            <a:r>
              <a:rPr lang="en-CA" dirty="0"/>
              <a:t>Point the algorithm at the data.</a:t>
            </a:r>
          </a:p>
          <a:p>
            <a:pPr lvl="1"/>
            <a:r>
              <a:rPr lang="en-CA" dirty="0"/>
              <a:t>The algorithm does some fancy math (just like our chart), and learns how to make predictions.</a:t>
            </a:r>
          </a:p>
          <a:p>
            <a:pPr lvl="2"/>
            <a:r>
              <a:rPr lang="en-CA" dirty="0"/>
              <a:t>The outcome of this is what we call a predictive model. It takes in some data, and spits out a prediction.</a:t>
            </a:r>
          </a:p>
          <a:p>
            <a:pPr lvl="1"/>
            <a:r>
              <a:rPr lang="en-CA" dirty="0"/>
              <a:t>We can use that model to make predictions for future situations, just like choosing shoe sizes to make.</a:t>
            </a:r>
          </a:p>
          <a:p>
            <a:r>
              <a:rPr lang="en-CA" dirty="0"/>
              <a:t>Predictive analytics is basically just applied statistics! </a:t>
            </a:r>
          </a:p>
          <a:p>
            <a:pPr lvl="1"/>
            <a:endParaRPr lang="LID4096" dirty="0"/>
          </a:p>
        </p:txBody>
      </p:sp>
      <p:pic>
        <p:nvPicPr>
          <p:cNvPr id="1026" name="Picture 2" descr="What Are Machine Learning Models? The Most Important ML Models to Know |  Splunk">
            <a:extLst>
              <a:ext uri="{FF2B5EF4-FFF2-40B4-BE49-F238E27FC236}">
                <a16:creationId xmlns:a16="http://schemas.microsoft.com/office/drawing/2014/main" id="{80FD5F74-B82B-2562-2A5D-BEEA308540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82" b="9630"/>
          <a:stretch>
            <a:fillRect/>
          </a:stretch>
        </p:blipFill>
        <p:spPr bwMode="auto">
          <a:xfrm>
            <a:off x="6811616" y="5164968"/>
            <a:ext cx="5380383" cy="169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568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CA23-6875-4B11-8789-11BAA689D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Still Not Seeing The Need for Stats?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DD2EA-E5D2-404A-8920-14BAAF8C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706751" cy="4199727"/>
          </a:xfrm>
        </p:spPr>
        <p:txBody>
          <a:bodyPr>
            <a:normAutofit lnSpcReduction="10000"/>
          </a:bodyPr>
          <a:lstStyle/>
          <a:p>
            <a:r>
              <a:rPr lang="en-CA" dirty="0"/>
              <a:t>Understanding stats and probability helps us understand what we are doing with analytics.</a:t>
            </a:r>
          </a:p>
          <a:p>
            <a:pPr lvl="1"/>
            <a:r>
              <a:rPr lang="en-CA" dirty="0"/>
              <a:t>Understanding of the foundations of machine learning concepts. </a:t>
            </a:r>
          </a:p>
          <a:p>
            <a:pPr lvl="1"/>
            <a:r>
              <a:rPr lang="en-CA" dirty="0"/>
              <a:t>Diagnose errors, problems, or poor performance. </a:t>
            </a:r>
          </a:p>
          <a:p>
            <a:pPr lvl="1"/>
            <a:r>
              <a:rPr lang="en-CA" dirty="0"/>
              <a:t>Communicate efficiently with others (stats is the language of data).</a:t>
            </a:r>
          </a:p>
          <a:p>
            <a:pPr lvl="1"/>
            <a:r>
              <a:rPr lang="en-CA" dirty="0"/>
              <a:t>Make better and faster decisions on what data and techniques to use.</a:t>
            </a:r>
          </a:p>
          <a:p>
            <a:pPr lvl="1"/>
            <a:r>
              <a:rPr lang="en-CA" dirty="0"/>
              <a:t>Evaluate results more comprehensively.</a:t>
            </a:r>
          </a:p>
          <a:p>
            <a:pPr lvl="1"/>
            <a:r>
              <a:rPr lang="en-CA" dirty="0"/>
              <a:t>Make more accurate predictive models! </a:t>
            </a:r>
          </a:p>
          <a:p>
            <a:r>
              <a:rPr lang="en-CA" dirty="0"/>
              <a:t>Knowing stats is useful in society, things like ‘likelihood’ are a mystery </a:t>
            </a:r>
            <a:r>
              <a:rPr lang="en-CA"/>
              <a:t>to most. </a:t>
            </a:r>
          </a:p>
          <a:p>
            <a:r>
              <a:rPr lang="en-CA" dirty="0"/>
              <a:t>Knowing stats isn’t strictly necessary to do analytics, but to do it well, it is. </a:t>
            </a:r>
          </a:p>
          <a:p>
            <a:r>
              <a:rPr lang="en-CA" dirty="0"/>
              <a:t>The more advanced you get in ML, the more likely stats will matter.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17559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8465B-CB25-5833-DB72-B37662299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9ADD1-F74C-7F24-9077-44B956D46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705" y="1905582"/>
            <a:ext cx="10267805" cy="4216012"/>
          </a:xfrm>
        </p:spPr>
        <p:txBody>
          <a:bodyPr/>
          <a:lstStyle/>
          <a:p>
            <a:r>
              <a:rPr lang="en-US" dirty="0"/>
              <a:t>Statistics is the (sometimes invisible) foundation for the work of machine learning. </a:t>
            </a:r>
          </a:p>
          <a:p>
            <a:pPr lvl="1"/>
            <a:r>
              <a:rPr lang="en-US" dirty="0"/>
              <a:t>Understand and describe data. </a:t>
            </a:r>
          </a:p>
          <a:p>
            <a:pPr lvl="1"/>
            <a:r>
              <a:rPr lang="en-US" dirty="0"/>
              <a:t>Prepare and asses the usefulness of data to feed ML models. </a:t>
            </a:r>
          </a:p>
          <a:p>
            <a:pPr lvl="1"/>
            <a:r>
              <a:rPr lang="en-US" dirty="0"/>
              <a:t>Learn (some of) the theoretical underpinnings of ML models and processes. </a:t>
            </a:r>
          </a:p>
          <a:p>
            <a:pPr lvl="1"/>
            <a:r>
              <a:rPr lang="en-US" dirty="0"/>
              <a:t>Interpret results. </a:t>
            </a:r>
          </a:p>
          <a:p>
            <a:r>
              <a:rPr lang="en-US" dirty="0"/>
              <a:t>Coding – do more of it. </a:t>
            </a:r>
          </a:p>
          <a:p>
            <a:pPr lvl="1"/>
            <a:r>
              <a:rPr lang="en-US" dirty="0"/>
              <a:t>ML requires us to code, similarly how reporting requires us to write. </a:t>
            </a:r>
          </a:p>
          <a:p>
            <a:pPr lvl="1"/>
            <a:r>
              <a:rPr lang="en-US" dirty="0"/>
              <a:t>You don’t need to be an amazing programmer, but you do need to be competent. </a:t>
            </a:r>
          </a:p>
          <a:p>
            <a:pPr lvl="1"/>
            <a:r>
              <a:rPr lang="en-US" dirty="0"/>
              <a:t>Practice is by far the most important thing - try stuff. It will be somewhat frustrating, that’s normal.</a:t>
            </a:r>
          </a:p>
          <a:p>
            <a:pPr lvl="1"/>
            <a:r>
              <a:rPr lang="en-US" dirty="0"/>
              <a:t>Attempt to look up documentation or examples and adapt – that is what you’d do in reality. </a:t>
            </a:r>
          </a:p>
        </p:txBody>
      </p:sp>
    </p:spTree>
    <p:extLst>
      <p:ext uri="{BB962C8B-B14F-4D97-AF65-F5344CB8AC3E}">
        <p14:creationId xmlns:p14="http://schemas.microsoft.com/office/powerpoint/2010/main" val="3398426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B61B-C7CF-A715-4CC8-CE0B1F8B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0ABE8-0C54-7140-C8C8-EFF62C76D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5587" y="1853754"/>
            <a:ext cx="6276413" cy="419972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GitHub is basically an online repository for code (version control). </a:t>
            </a:r>
          </a:p>
          <a:p>
            <a:pPr lvl="1"/>
            <a:r>
              <a:rPr lang="en-US" dirty="0"/>
              <a:t>Central repository, and can make copies that can be synched. </a:t>
            </a:r>
          </a:p>
          <a:p>
            <a:pPr lvl="1"/>
            <a:r>
              <a:rPr lang="en-US" dirty="0"/>
              <a:t>Copies can be developed on their own, or changes merged back with the central repository. </a:t>
            </a:r>
          </a:p>
          <a:p>
            <a:r>
              <a:rPr lang="en-US"/>
              <a:t>Most larger sw</a:t>
            </a:r>
            <a:r>
              <a:rPr lang="en-US" dirty="0"/>
              <a:t> is developed with this or similar. </a:t>
            </a:r>
          </a:p>
          <a:p>
            <a:r>
              <a:rPr lang="en-US" dirty="0"/>
              <a:t>Key function is keeping files in sync, while being edited:</a:t>
            </a:r>
          </a:p>
          <a:p>
            <a:pPr lvl="1"/>
            <a:r>
              <a:rPr lang="en-US" dirty="0"/>
              <a:t>Multiple editors can work on one program, and sync their changes together in a central repository. </a:t>
            </a:r>
          </a:p>
          <a:p>
            <a:r>
              <a:rPr lang="en-US" dirty="0"/>
              <a:t>Workbook repository:</a:t>
            </a:r>
          </a:p>
          <a:p>
            <a:pPr lvl="1"/>
            <a:r>
              <a:rPr lang="en-US" dirty="0"/>
              <a:t>I push updates, you pull them. </a:t>
            </a:r>
          </a:p>
          <a:p>
            <a:r>
              <a:rPr lang="en-US" dirty="0"/>
              <a:t>Your assignments/work:</a:t>
            </a:r>
          </a:p>
          <a:p>
            <a:pPr lvl="1"/>
            <a:r>
              <a:rPr lang="en-US" dirty="0"/>
              <a:t>You copy (fork) a repository, work on it, and push changes to your own version. </a:t>
            </a:r>
          </a:p>
        </p:txBody>
      </p:sp>
      <p:pic>
        <p:nvPicPr>
          <p:cNvPr id="2050" name="Picture 2" descr="Git, GitHub, &amp; Workflow Fundamentals - DEV Community">
            <a:extLst>
              <a:ext uri="{FF2B5EF4-FFF2-40B4-BE49-F238E27FC236}">
                <a16:creationId xmlns:a16="http://schemas.microsoft.com/office/drawing/2014/main" id="{DE655514-A8D3-52D9-CA1A-ED6809B8A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3754"/>
            <a:ext cx="5915587" cy="4199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920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76FB-BF0B-D4B9-430F-597F5810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- What do I need to Get and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041C3-C7AA-1D64-0124-4797E9DC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Bad news – there is a bunch of stuff needed for the course. </a:t>
            </a:r>
          </a:p>
          <a:p>
            <a:r>
              <a:rPr lang="en-US" dirty="0"/>
              <a:t>Good news – it is all free and most of it is also used in industry. </a:t>
            </a:r>
          </a:p>
          <a:p>
            <a:r>
              <a:rPr lang="en-US" dirty="0"/>
              <a:t>Worse news – getting everyone setup and ready to go can be annoying, and you’ll all probably hate me by the end of today. It does get better though!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623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0DA9F-F72A-48C0-A57B-348BA7102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get Setup…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B580E-5395-2FDE-FD14-3D54B9685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There’s a link to Anaconda on Brightspace (or google Anaconda Data Science). </a:t>
            </a:r>
          </a:p>
          <a:p>
            <a:pPr lvl="1"/>
            <a:r>
              <a:rPr lang="en-US" dirty="0"/>
              <a:t>This will have most of the things that we need to install. </a:t>
            </a:r>
          </a:p>
          <a:p>
            <a:pPr lvl="1"/>
            <a:r>
              <a:rPr lang="en-US" dirty="0"/>
              <a:t>Details will/may vary depending on what you already have on your PC. </a:t>
            </a:r>
          </a:p>
          <a:p>
            <a:pPr lvl="1"/>
            <a:r>
              <a:rPr lang="en-US" dirty="0"/>
              <a:t>You might need to install ‘git’ or maybe vs code separately. </a:t>
            </a:r>
          </a:p>
          <a:p>
            <a:r>
              <a:rPr lang="en-US" dirty="0"/>
              <a:t>Create accounts – GitHub. </a:t>
            </a:r>
          </a:p>
          <a:p>
            <a:r>
              <a:rPr lang="en-US" dirty="0"/>
              <a:t>Basics of VS Code. </a:t>
            </a:r>
          </a:p>
          <a:p>
            <a:r>
              <a:rPr lang="en-US" dirty="0"/>
              <a:t>Pull copy of workbook repository – link on Brightspace. </a:t>
            </a:r>
          </a:p>
          <a:p>
            <a:r>
              <a:rPr lang="en-US" dirty="0"/>
              <a:t>A little practice in code.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698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1F7B-684B-7C17-E662-65D5DC9A6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225EF-2DB7-394A-CE05-792F189C4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97499"/>
          </a:xfrm>
        </p:spPr>
        <p:txBody>
          <a:bodyPr/>
          <a:lstStyle/>
          <a:p>
            <a:r>
              <a:rPr lang="en-US" dirty="0"/>
              <a:t>Education:</a:t>
            </a:r>
          </a:p>
          <a:p>
            <a:pPr lvl="1"/>
            <a:r>
              <a:rPr lang="en-US" dirty="0"/>
              <a:t>Computer Science</a:t>
            </a:r>
          </a:p>
          <a:p>
            <a:pPr lvl="1"/>
            <a:r>
              <a:rPr lang="en-US" dirty="0"/>
              <a:t>Education – Secondary Math</a:t>
            </a:r>
          </a:p>
          <a:p>
            <a:pPr lvl="1"/>
            <a:r>
              <a:rPr lang="en-US" dirty="0"/>
              <a:t>MBA</a:t>
            </a:r>
          </a:p>
          <a:p>
            <a:r>
              <a:rPr lang="en-US" dirty="0"/>
              <a:t>Work:</a:t>
            </a:r>
          </a:p>
          <a:p>
            <a:pPr lvl="1"/>
            <a:r>
              <a:rPr lang="en-US" dirty="0"/>
              <a:t>About 12 years in corporate learning technology. </a:t>
            </a:r>
          </a:p>
          <a:p>
            <a:pPr lvl="1"/>
            <a:r>
              <a:rPr lang="en-US" dirty="0"/>
              <a:t>Enterprise software rollouts, LMS admin, Building of training programs. </a:t>
            </a:r>
          </a:p>
          <a:p>
            <a:pPr lvl="1"/>
            <a:r>
              <a:rPr lang="en-US" dirty="0"/>
              <a:t>Relevant for this: mainly building reports, analytics, ETL pipelines for data, and visualizations. </a:t>
            </a:r>
          </a:p>
          <a:p>
            <a:r>
              <a:rPr lang="en-US" dirty="0"/>
              <a:t>Fun:</a:t>
            </a:r>
          </a:p>
          <a:p>
            <a:pPr lvl="1"/>
            <a:r>
              <a:rPr lang="en-US" dirty="0"/>
              <a:t>I travel, cook, and sports. </a:t>
            </a:r>
          </a:p>
        </p:txBody>
      </p:sp>
    </p:spTree>
    <p:extLst>
      <p:ext uri="{BB962C8B-B14F-4D97-AF65-F5344CB8AC3E}">
        <p14:creationId xmlns:p14="http://schemas.microsoft.com/office/powerpoint/2010/main" val="3948899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039" y="138912"/>
            <a:ext cx="9603275" cy="1049235"/>
          </a:xfrm>
        </p:spPr>
        <p:txBody>
          <a:bodyPr/>
          <a:lstStyle/>
          <a:p>
            <a:r>
              <a:rPr lang="en-US" dirty="0"/>
              <a:t>More 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75" y="829621"/>
            <a:ext cx="3831092" cy="1049235"/>
          </a:xfrm>
        </p:spPr>
        <p:txBody>
          <a:bodyPr/>
          <a:lstStyle/>
          <a:p>
            <a:r>
              <a:rPr lang="en-US" dirty="0"/>
              <a:t>I love to travel, and I love sports – mainly NBA and NFL</a:t>
            </a:r>
          </a:p>
        </p:txBody>
      </p:sp>
      <p:pic>
        <p:nvPicPr>
          <p:cNvPr id="1026" name="Picture 2" descr="Image may contain: 1 person, standing, mountain, outdoor and na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299" y="2935111"/>
            <a:ext cx="4996389" cy="392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2 people, people smiling, motorcycle and outdo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718" y="38939"/>
            <a:ext cx="3048282" cy="541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884" y="0"/>
            <a:ext cx="4480466" cy="2517422"/>
          </a:xfrm>
          <a:prstGeom prst="rect">
            <a:avLst/>
          </a:prstGeom>
        </p:spPr>
      </p:pic>
      <p:pic>
        <p:nvPicPr>
          <p:cNvPr id="5" name="Picture 2" descr="185 Kyle Drake Photos and Premium High Res Pictures - Getty Images">
            <a:extLst>
              <a:ext uri="{FF2B5EF4-FFF2-40B4-BE49-F238E27FC236}">
                <a16:creationId xmlns:a16="http://schemas.microsoft.com/office/drawing/2014/main" id="{87A70C9E-D74A-5149-8317-318DC9CF2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4" y="1829545"/>
            <a:ext cx="4281160" cy="285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78827E-EA29-0DB0-A8E0-C013630EFC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5269"/>
          <a:stretch/>
        </p:blipFill>
        <p:spPr>
          <a:xfrm>
            <a:off x="903656" y="4086578"/>
            <a:ext cx="4323644" cy="274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22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25E26-3B97-9282-509C-3FF64B7CB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3A957-F4C8-EE93-716B-C604DB670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947248" cy="4037749"/>
          </a:xfrm>
        </p:spPr>
        <p:txBody>
          <a:bodyPr/>
          <a:lstStyle/>
          <a:p>
            <a:r>
              <a:rPr lang="en-US" dirty="0"/>
              <a:t>This course covers the foundations of statistics that are relevant to machine learning. </a:t>
            </a:r>
          </a:p>
          <a:p>
            <a:pPr lvl="1"/>
            <a:r>
              <a:rPr lang="en-US" dirty="0"/>
              <a:t>Describing data, relationships, probability, distributions…</a:t>
            </a:r>
          </a:p>
          <a:p>
            <a:r>
              <a:rPr lang="en-US" dirty="0"/>
              <a:t>We’ll cover these stats concepts through programming in python. </a:t>
            </a:r>
          </a:p>
          <a:p>
            <a:r>
              <a:rPr lang="en-US" dirty="0"/>
              <a:t>Towards the end of the semester, the stats will build into the beginnings of machine learning. </a:t>
            </a:r>
          </a:p>
          <a:p>
            <a:pPr lvl="1"/>
            <a:r>
              <a:rPr lang="en-US" dirty="0"/>
              <a:t>Stats is the foundation of machine learning – understand the theory. </a:t>
            </a:r>
          </a:p>
          <a:p>
            <a:pPr lvl="1"/>
            <a:r>
              <a:rPr lang="en-US" dirty="0"/>
              <a:t>Stats help inform model decision making and tuning. </a:t>
            </a:r>
          </a:p>
          <a:p>
            <a:pPr lvl="1"/>
            <a:r>
              <a:rPr lang="en-US" dirty="0"/>
              <a:t>Stats help us understand processing and preparing data. </a:t>
            </a:r>
          </a:p>
          <a:p>
            <a:r>
              <a:rPr lang="en-US" dirty="0"/>
              <a:t>In ML we don’t need to be stats experts to do it, but we do need stats to do well efficiently. </a:t>
            </a:r>
          </a:p>
        </p:txBody>
      </p:sp>
    </p:spTree>
    <p:extLst>
      <p:ext uri="{BB962C8B-B14F-4D97-AF65-F5344CB8AC3E}">
        <p14:creationId xmlns:p14="http://schemas.microsoft.com/office/powerpoint/2010/main" val="2021448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E4C36-15BB-51ED-8732-4EB2A7842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95424-FC74-8F8D-08A4-43E7C7120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300861"/>
          </a:xfrm>
        </p:spPr>
        <p:txBody>
          <a:bodyPr/>
          <a:lstStyle/>
          <a:p>
            <a:r>
              <a:rPr lang="en-US" dirty="0"/>
              <a:t>Most classes will be:</a:t>
            </a:r>
          </a:p>
          <a:p>
            <a:pPr lvl="1"/>
            <a:r>
              <a:rPr lang="en-US" dirty="0"/>
              <a:t>A bit of new content – lecture, example,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Walk through some hands-on examples. </a:t>
            </a:r>
          </a:p>
          <a:p>
            <a:pPr lvl="1"/>
            <a:r>
              <a:rPr lang="en-US" dirty="0"/>
              <a:t>Work through some practice examples and ask questions if there are problems. </a:t>
            </a:r>
          </a:p>
          <a:p>
            <a:r>
              <a:rPr lang="en-US" dirty="0"/>
              <a:t>Key content:</a:t>
            </a:r>
          </a:p>
          <a:p>
            <a:pPr lvl="1"/>
            <a:r>
              <a:rPr lang="en-US" dirty="0"/>
              <a:t>Textbook and workbook</a:t>
            </a:r>
          </a:p>
          <a:p>
            <a:pPr lvl="1"/>
            <a:r>
              <a:rPr lang="en-US" dirty="0"/>
              <a:t>In-class workbooks </a:t>
            </a:r>
          </a:p>
          <a:p>
            <a:r>
              <a:rPr lang="en-US" dirty="0"/>
              <a:t>You’ll need to program, likely beyond what you do in classes. The demand for this will vary between people depending on experience and background. </a:t>
            </a:r>
          </a:p>
        </p:txBody>
      </p:sp>
    </p:spTree>
    <p:extLst>
      <p:ext uri="{BB962C8B-B14F-4D97-AF65-F5344CB8AC3E}">
        <p14:creationId xmlns:p14="http://schemas.microsoft.com/office/powerpoint/2010/main" val="1776955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BE891-D616-8AC2-C29F-A3C0ECACF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and 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BC15-4180-8D06-E74B-2EEA32F4D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>
            <a:normAutofit/>
          </a:bodyPr>
          <a:lstStyle/>
          <a:p>
            <a:r>
              <a:rPr lang="en-US" dirty="0"/>
              <a:t>Assignments</a:t>
            </a:r>
          </a:p>
          <a:p>
            <a:pPr lvl="1"/>
            <a:r>
              <a:rPr lang="en-US" dirty="0"/>
              <a:t>4 Assignments. 25% Total. Largely open-ended programming assignments. </a:t>
            </a:r>
          </a:p>
          <a:p>
            <a:r>
              <a:rPr lang="en-US" dirty="0"/>
              <a:t>Quizzes</a:t>
            </a:r>
          </a:p>
          <a:p>
            <a:pPr lvl="1"/>
            <a:r>
              <a:rPr lang="en-US" dirty="0"/>
              <a:t>3 Quizzes. 20% Total. Largely statistics theory, some calculations. </a:t>
            </a:r>
          </a:p>
          <a:p>
            <a:r>
              <a:rPr lang="en-US" dirty="0"/>
              <a:t>Exams</a:t>
            </a:r>
          </a:p>
          <a:p>
            <a:pPr lvl="1"/>
            <a:r>
              <a:rPr lang="en-US" dirty="0"/>
              <a:t>2 Exams. 30% Total. Largely determinative programming challenges. </a:t>
            </a:r>
          </a:p>
          <a:p>
            <a:r>
              <a:rPr lang="en-US" dirty="0"/>
              <a:t>Project</a:t>
            </a:r>
          </a:p>
          <a:p>
            <a:pPr lvl="1"/>
            <a:r>
              <a:rPr lang="en-US" dirty="0"/>
              <a:t>1 Project. 25% Total. Larger scale assignment, done in small teams. </a:t>
            </a:r>
          </a:p>
        </p:txBody>
      </p:sp>
    </p:spTree>
    <p:extLst>
      <p:ext uri="{BB962C8B-B14F-4D97-AF65-F5344CB8AC3E}">
        <p14:creationId xmlns:p14="http://schemas.microsoft.com/office/powerpoint/2010/main" val="3836334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4180C-C25E-AFF5-C1E7-3DE2C8C3F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Got a Bunch of Rules…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9F5C9-A2E2-6A34-939B-54EEFE797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several new policies laid down last week. </a:t>
            </a:r>
          </a:p>
          <a:p>
            <a:pPr lvl="1"/>
            <a:r>
              <a:rPr lang="en-US" dirty="0"/>
              <a:t>Extensions and deferrals are banned without an accommodation plan or school exemption. </a:t>
            </a:r>
          </a:p>
          <a:p>
            <a:pPr lvl="1"/>
            <a:r>
              <a:rPr lang="en-US" dirty="0"/>
              <a:t>We aren’t allowed to record classes since that’s a modality change. </a:t>
            </a:r>
          </a:p>
          <a:p>
            <a:r>
              <a:rPr lang="en-US" dirty="0"/>
              <a:t>No AI usage for anything that is being evaluated/graded. </a:t>
            </a:r>
          </a:p>
          <a:p>
            <a:pPr lvl="1"/>
            <a:r>
              <a:rPr lang="en-US" dirty="0"/>
              <a:t>We’ll discuss this more, but I have to choose a fixed restriction and AI will make you dumb. </a:t>
            </a:r>
          </a:p>
          <a:p>
            <a:r>
              <a:rPr lang="en-US" dirty="0"/>
              <a:t>I have no idea why these more rigid rules exist, I don’t understand all of the logic, but I have new bosses and those are the rules. </a:t>
            </a:r>
          </a:p>
        </p:txBody>
      </p:sp>
    </p:spTree>
    <p:extLst>
      <p:ext uri="{BB962C8B-B14F-4D97-AF65-F5344CB8AC3E}">
        <p14:creationId xmlns:p14="http://schemas.microsoft.com/office/powerpoint/2010/main" val="2809783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19269-6BAB-4B04-A21A-E0BD348D80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Basics of Statistics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EF03D-42D4-4071-B3E1-9E54A49E6C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0611827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F5301678C67B498D338CE32F95A14E" ma:contentTypeVersion="15" ma:contentTypeDescription="Create a new document." ma:contentTypeScope="" ma:versionID="eaaf4546f4d1fda2deef56f0b8d50481">
  <xsd:schema xmlns:xsd="http://www.w3.org/2001/XMLSchema" xmlns:xs="http://www.w3.org/2001/XMLSchema" xmlns:p="http://schemas.microsoft.com/office/2006/metadata/properties" xmlns:ns1="http://schemas.microsoft.com/sharepoint/v3" xmlns:ns3="8b56a6db-b632-47f7-ac3d-cb0cb7728168" xmlns:ns4="0f3882ea-2a39-4b1a-8943-2b5857d2b62e" targetNamespace="http://schemas.microsoft.com/office/2006/metadata/properties" ma:root="true" ma:fieldsID="c424594656824f3d98654a7d4d166443" ns1:_="" ns3:_="" ns4:_="">
    <xsd:import namespace="http://schemas.microsoft.com/sharepoint/v3"/>
    <xsd:import namespace="8b56a6db-b632-47f7-ac3d-cb0cb7728168"/>
    <xsd:import namespace="0f3882ea-2a39-4b1a-8943-2b5857d2b6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EventHashCode" minOccurs="0"/>
                <xsd:element ref="ns3:MediaServiceGenerationTime" minOccurs="0"/>
                <xsd:element ref="ns1:_ip_UnifiedCompliancePolicyProperties" minOccurs="0"/>
                <xsd:element ref="ns1:_ip_UnifiedCompliancePolicyUIAction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56a6db-b632-47f7-ac3d-cb0cb77281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882ea-2a39-4b1a-8943-2b5857d2b62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433788-E2A9-474A-A9AA-7C51D76AEE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D419135-506A-4156-B115-5D5FDADAB719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0f3882ea-2a39-4b1a-8943-2b5857d2b62e"/>
    <ds:schemaRef ds:uri="http://purl.org/dc/dcmitype/"/>
    <ds:schemaRef ds:uri="8b56a6db-b632-47f7-ac3d-cb0cb7728168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5F52427-8C17-472B-B062-8A002E8B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b56a6db-b632-47f7-ac3d-cb0cb7728168"/>
    <ds:schemaRef ds:uri="0f3882ea-2a39-4b1a-8943-2b5857d2b6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12244</TotalTime>
  <Words>1802</Words>
  <Application>Microsoft Macintosh PowerPoint</Application>
  <PresentationFormat>Widescreen</PresentationFormat>
  <Paragraphs>169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Gill Sans MT</vt:lpstr>
      <vt:lpstr>Gallery</vt:lpstr>
      <vt:lpstr>Housekeeping…</vt:lpstr>
      <vt:lpstr>Data 3450: Stats For Machine Learning in Python</vt:lpstr>
      <vt:lpstr>About me</vt:lpstr>
      <vt:lpstr>More about me</vt:lpstr>
      <vt:lpstr>About the Course</vt:lpstr>
      <vt:lpstr>Logistics</vt:lpstr>
      <vt:lpstr>Assignments and Grading</vt:lpstr>
      <vt:lpstr>We Got a Bunch of Rules…</vt:lpstr>
      <vt:lpstr>Basics of Statistics</vt:lpstr>
      <vt:lpstr>I’m here to learn cool AI Stuff, not Boring Stats. WTF? </vt:lpstr>
      <vt:lpstr>PowerPoint Presentation</vt:lpstr>
      <vt:lpstr>What is Machine Learning?</vt:lpstr>
      <vt:lpstr>PowerPoint Presentation</vt:lpstr>
      <vt:lpstr>How Do you Machine Learn?</vt:lpstr>
      <vt:lpstr>What is Statistics?</vt:lpstr>
      <vt:lpstr>Describing Data</vt:lpstr>
      <vt:lpstr>What is Probability?</vt:lpstr>
      <vt:lpstr>Statistics + Probability</vt:lpstr>
      <vt:lpstr>But How Does That Work?</vt:lpstr>
      <vt:lpstr>Stats and Probs to the Rescue</vt:lpstr>
      <vt:lpstr>Ok, Cool Bro, But I’m Still Waiting for the AI Part</vt:lpstr>
      <vt:lpstr>Still Not Seeing The Need for Stats?</vt:lpstr>
      <vt:lpstr>Conclusion</vt:lpstr>
      <vt:lpstr>GitHub Basics</vt:lpstr>
      <vt:lpstr>Setup - What do I need to Get and do?</vt:lpstr>
      <vt:lpstr>Let's get Setup…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Statistics</dc:title>
  <dc:creator>Akeem Semper</dc:creator>
  <cp:lastModifiedBy>Akeem Semper</cp:lastModifiedBy>
  <cp:revision>31</cp:revision>
  <dcterms:created xsi:type="dcterms:W3CDTF">2021-01-23T18:18:21Z</dcterms:created>
  <dcterms:modified xsi:type="dcterms:W3CDTF">2025-09-10T16:40:11Z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877899-02b0-462c-b2a9-b7d15c4f96fe_Enabled">
    <vt:lpwstr>true</vt:lpwstr>
  </property>
  <property fmtid="{D5CDD505-2E9C-101B-9397-08002B2CF9AE}" pid="3" name="MSIP_Label_10877899-02b0-462c-b2a9-b7d15c4f96fe_SetDate">
    <vt:lpwstr>2025-08-20T18:02:00Z</vt:lpwstr>
  </property>
  <property fmtid="{D5CDD505-2E9C-101B-9397-08002B2CF9AE}" pid="4" name="MSIP_Label_10877899-02b0-462c-b2a9-b7d15c4f96fe_Method">
    <vt:lpwstr>Standard</vt:lpwstr>
  </property>
  <property fmtid="{D5CDD505-2E9C-101B-9397-08002B2CF9AE}" pid="5" name="MSIP_Label_10877899-02b0-462c-b2a9-b7d15c4f96fe_Name">
    <vt:lpwstr>Protected [Protected A]</vt:lpwstr>
  </property>
  <property fmtid="{D5CDD505-2E9C-101B-9397-08002B2CF9AE}" pid="6" name="MSIP_Label_10877899-02b0-462c-b2a9-b7d15c4f96fe_SiteId">
    <vt:lpwstr>5c98fb47-d3b9-4649-9d94-f88cbdd9729c</vt:lpwstr>
  </property>
  <property fmtid="{D5CDD505-2E9C-101B-9397-08002B2CF9AE}" pid="7" name="MSIP_Label_10877899-02b0-462c-b2a9-b7d15c4f96fe_ActionId">
    <vt:lpwstr>aa14aa5a-087c-4508-a54a-bdc24927626c</vt:lpwstr>
  </property>
  <property fmtid="{D5CDD505-2E9C-101B-9397-08002B2CF9AE}" pid="8" name="MSIP_Label_10877899-02b0-462c-b2a9-b7d15c4f96fe_ContentBits">
    <vt:lpwstr>0</vt:lpwstr>
  </property>
  <property fmtid="{D5CDD505-2E9C-101B-9397-08002B2CF9AE}" pid="9" name="MSIP_Label_10877899-02b0-462c-b2a9-b7d15c4f96fe_Tag">
    <vt:lpwstr>50, 3, 0, 1</vt:lpwstr>
  </property>
</Properties>
</file>

<file path=docProps/thumbnail.jpeg>
</file>